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334" r:id="rId3"/>
    <p:sldId id="331" r:id="rId4"/>
    <p:sldId id="330" r:id="rId5"/>
    <p:sldId id="381" r:id="rId6"/>
    <p:sldId id="380" r:id="rId7"/>
    <p:sldId id="379" r:id="rId8"/>
    <p:sldId id="335" r:id="rId9"/>
    <p:sldId id="383" r:id="rId10"/>
    <p:sldId id="328" r:id="rId11"/>
    <p:sldId id="267" r:id="rId12"/>
    <p:sldId id="382" r:id="rId13"/>
    <p:sldId id="329" r:id="rId14"/>
    <p:sldId id="337" r:id="rId15"/>
    <p:sldId id="332" r:id="rId16"/>
    <p:sldId id="336" r:id="rId17"/>
    <p:sldId id="333" r:id="rId18"/>
    <p:sldId id="338" r:id="rId19"/>
    <p:sldId id="339" r:id="rId20"/>
    <p:sldId id="384" r:id="rId21"/>
    <p:sldId id="340" r:id="rId22"/>
    <p:sldId id="385" r:id="rId23"/>
    <p:sldId id="386" r:id="rId24"/>
    <p:sldId id="341" r:id="rId25"/>
    <p:sldId id="342" r:id="rId26"/>
    <p:sldId id="387" r:id="rId27"/>
    <p:sldId id="343" r:id="rId28"/>
    <p:sldId id="344" r:id="rId29"/>
    <p:sldId id="345" r:id="rId30"/>
    <p:sldId id="346" r:id="rId31"/>
    <p:sldId id="389" r:id="rId32"/>
    <p:sldId id="388" r:id="rId33"/>
    <p:sldId id="347" r:id="rId34"/>
    <p:sldId id="348" r:id="rId35"/>
    <p:sldId id="390" r:id="rId36"/>
    <p:sldId id="391" r:id="rId37"/>
    <p:sldId id="392" r:id="rId38"/>
    <p:sldId id="349" r:id="rId39"/>
    <p:sldId id="350" r:id="rId40"/>
    <p:sldId id="393" r:id="rId41"/>
    <p:sldId id="351" r:id="rId42"/>
    <p:sldId id="352" r:id="rId43"/>
    <p:sldId id="394" r:id="rId44"/>
    <p:sldId id="353" r:id="rId45"/>
    <p:sldId id="354" r:id="rId46"/>
    <p:sldId id="355" r:id="rId47"/>
    <p:sldId id="356" r:id="rId48"/>
    <p:sldId id="357" r:id="rId49"/>
    <p:sldId id="395" r:id="rId50"/>
    <p:sldId id="358" r:id="rId51"/>
    <p:sldId id="359" r:id="rId52"/>
    <p:sldId id="396" r:id="rId53"/>
    <p:sldId id="360" r:id="rId54"/>
    <p:sldId id="397" r:id="rId55"/>
    <p:sldId id="361" r:id="rId56"/>
    <p:sldId id="398" r:id="rId57"/>
    <p:sldId id="399" r:id="rId58"/>
    <p:sldId id="362" r:id="rId59"/>
    <p:sldId id="363" r:id="rId60"/>
    <p:sldId id="364" r:id="rId61"/>
    <p:sldId id="365" r:id="rId62"/>
    <p:sldId id="366" r:id="rId63"/>
    <p:sldId id="400" r:id="rId64"/>
    <p:sldId id="367" r:id="rId65"/>
    <p:sldId id="368" r:id="rId66"/>
    <p:sldId id="369" r:id="rId67"/>
    <p:sldId id="401" r:id="rId68"/>
    <p:sldId id="403" r:id="rId69"/>
    <p:sldId id="402" r:id="rId70"/>
    <p:sldId id="370" r:id="rId71"/>
    <p:sldId id="371" r:id="rId72"/>
    <p:sldId id="372" r:id="rId73"/>
    <p:sldId id="373" r:id="rId74"/>
    <p:sldId id="374" r:id="rId75"/>
    <p:sldId id="406" r:id="rId76"/>
    <p:sldId id="404" r:id="rId77"/>
    <p:sldId id="405" r:id="rId78"/>
    <p:sldId id="375" r:id="rId79"/>
    <p:sldId id="376" r:id="rId80"/>
    <p:sldId id="377" r:id="rId81"/>
    <p:sldId id="378" r:id="rId8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7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04.08.17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04.08.17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04.08.17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04.08.17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04.08.17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04.08.17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04.08.17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04.08.17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04.08.17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04.08.17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04.08.17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пт 04.08.17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D:\Шевелева\обои\детские картинки\4754079-blank3d-red-desk-paper-calendar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310" t="14769" r="11256" b="10366"/>
          <a:stretch>
            <a:fillRect/>
          </a:stretch>
        </p:blipFill>
        <p:spPr bwMode="auto">
          <a:xfrm>
            <a:off x="899592" y="1340768"/>
            <a:ext cx="7823457" cy="480718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229021">
            <a:off x="3589285" y="2531273"/>
            <a:ext cx="3494802" cy="19974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7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ПИСАТЕЛИ-</a:t>
            </a:r>
            <a:br>
              <a:rPr lang="ru-RU" sz="47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7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ЮБИЛЯРЫ </a:t>
            </a:r>
            <a:br>
              <a:rPr lang="ru-RU" sz="47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7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2018 г</a:t>
            </a:r>
            <a:endParaRPr lang="ru-RU" sz="47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67336" y="332656"/>
            <a:ext cx="5725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МБУК «Централизованная библиотечная система ЗГО»</a:t>
            </a:r>
          </a:p>
          <a:p>
            <a:pPr algn="r"/>
            <a:r>
              <a:rPr lang="ru-RU" dirty="0" smtClean="0"/>
              <a:t>Центральная городская библиотека</a:t>
            </a:r>
          </a:p>
          <a:p>
            <a:pPr algn="r"/>
            <a:r>
              <a:rPr lang="ru-RU" dirty="0" smtClean="0"/>
              <a:t>Организационно-методический отдел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404664"/>
            <a:ext cx="3888432" cy="5632311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235 лет 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9.02.1783 - 1852) 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Василия Андреевича Жуковского -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поэта, основоположника русского романтизма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902" name="Picture 6" descr="http://tula-web.ru/statiy/new_foto/lul11kf1210244710.jpg"/>
          <p:cNvPicPr>
            <a:picLocks noChangeAspect="1" noChangeArrowheads="1"/>
          </p:cNvPicPr>
          <p:nvPr/>
        </p:nvPicPr>
        <p:blipFill>
          <a:blip r:embed="rId2" cstate="print"/>
          <a:srcRect r="4047"/>
          <a:stretch>
            <a:fillRect/>
          </a:stretch>
        </p:blipFill>
        <p:spPr bwMode="auto">
          <a:xfrm>
            <a:off x="827584" y="836712"/>
            <a:ext cx="3913066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764704"/>
            <a:ext cx="4104456" cy="5355312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80 лет </a:t>
            </a:r>
            <a:r>
              <a:rPr lang="ru-RU" sz="3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(10.02.1938-2009) со дня рождения </a:t>
            </a:r>
            <a:r>
              <a:rPr lang="ru-RU" sz="3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Георгия Александровича </a:t>
            </a:r>
            <a:r>
              <a:rPr lang="ru-RU" sz="38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Вайнера</a:t>
            </a:r>
            <a:r>
              <a:rPr lang="ru-RU" sz="3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3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писателя, мастера детективного жанра</a:t>
            </a:r>
          </a:p>
        </p:txBody>
      </p:sp>
      <p:pic>
        <p:nvPicPr>
          <p:cNvPr id="49154" name="Picture 2" descr="http://kotlaslib.aonb.ru/foto/obz/history/10-02-vajner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836712"/>
            <a:ext cx="3875740" cy="48047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764704"/>
            <a:ext cx="4104456" cy="4770537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85 лет </a:t>
            </a:r>
            <a:r>
              <a:rPr lang="ru-RU" sz="3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(10.02.1933-2010) со дня рождения </a:t>
            </a:r>
            <a:r>
              <a:rPr lang="ru-RU" sz="3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Михаила Михайловича Рощина – </a:t>
            </a:r>
            <a:r>
              <a:rPr lang="ru-RU" sz="3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писателя, драматурга</a:t>
            </a:r>
          </a:p>
        </p:txBody>
      </p:sp>
      <p:pic>
        <p:nvPicPr>
          <p:cNvPr id="63490" name="Picture 2" descr="http://kino-cccp.net/_pu/32/227785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196752"/>
            <a:ext cx="2880320" cy="4032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004048" y="333137"/>
            <a:ext cx="3960440" cy="5355312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115 лет </a:t>
            </a:r>
          </a:p>
          <a:p>
            <a:pPr algn="ctr"/>
            <a:r>
              <a:rPr lang="ru-RU" sz="3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(13.02.1903-1989) </a:t>
            </a:r>
          </a:p>
          <a:p>
            <a:pPr algn="ctr"/>
            <a:r>
              <a:rPr lang="ru-RU" sz="3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Жоржа Сименона - </a:t>
            </a:r>
            <a:r>
              <a:rPr lang="ru-RU" sz="3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французского писателя, мастера детективного жанра</a:t>
            </a:r>
            <a:endParaRPr lang="ru-RU" sz="3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9874" name="Picture 2" descr="https://im0-tub-ru.yandex.net/i?id=886945cee31c84a3594ea04798d36b87&amp;n=33&amp;h=215&amp;w=16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24744"/>
            <a:ext cx="3385044" cy="4384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836712"/>
            <a:ext cx="4176464" cy="5509200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105 лет 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24.02.1913-1962)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Эммануила Генриховича Казакевича –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писателя.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Основная тема творчества писателя - Великая Отечественная война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4994" name="Picture 2" descr="http://www.personbio.com/img/544/544_2.jpg"/>
          <p:cNvPicPr>
            <a:picLocks noChangeAspect="1" noChangeArrowheads="1"/>
          </p:cNvPicPr>
          <p:nvPr/>
        </p:nvPicPr>
        <p:blipFill>
          <a:blip r:embed="rId2" cstate="print"/>
          <a:srcRect r="3142" b="2469"/>
          <a:stretch>
            <a:fillRect/>
          </a:stretch>
        </p:blipFill>
        <p:spPr bwMode="auto">
          <a:xfrm>
            <a:off x="1043608" y="764704"/>
            <a:ext cx="3672408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836712"/>
            <a:ext cx="4176464" cy="5355312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155 лет </a:t>
            </a:r>
          </a:p>
          <a:p>
            <a:pPr algn="ctr"/>
            <a:r>
              <a:rPr lang="ru-RU" sz="3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1.03.1863-1927) </a:t>
            </a:r>
          </a:p>
          <a:p>
            <a:pPr algn="ctr"/>
            <a:r>
              <a:rPr lang="ru-RU" sz="3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Федора Кузьмича Сологуба (Тетерникова) – </a:t>
            </a:r>
            <a:r>
              <a:rPr lang="ru-RU" sz="3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поэта, писателя, драматурга</a:t>
            </a:r>
            <a:endParaRPr lang="ru-RU" sz="3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3970" name="Picture 2" descr="https://i.gr-assets.com/images/S/compressed.photo.goodreads.com/hostedimages/1447038463i/1694808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24744"/>
            <a:ext cx="3600450" cy="4352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67536" y="404664"/>
            <a:ext cx="4176464" cy="600164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95 лет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(12.03.1923-2010)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Святослава Владимировича </a:t>
            </a:r>
            <a:r>
              <a:rPr lang="ru-RU" sz="32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Сахарнова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классика детской литературной </a:t>
            </a:r>
            <a:r>
              <a:rPr lang="ru-RU" sz="32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маринистики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писателя со своим неповторимым, узнаваемым почерком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8066" name="Picture 2" descr="http://old.kidslibrary.ru/admin/functions/get_image.php?id=57&amp;tbl=wrighters_bda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196752"/>
            <a:ext cx="3312368" cy="44589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836712"/>
            <a:ext cx="4176464" cy="397031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105 лет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(13.03.1913-2009)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Сергея Владимировича Михалкова –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поэта, драматурга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4996" name="Picture 4" descr="http://zabudova-sm.ru/fotografii/sergey-vladimirovich-mihalkov-17381-large.jpg"/>
          <p:cNvPicPr>
            <a:picLocks noChangeAspect="1" noChangeArrowheads="1"/>
          </p:cNvPicPr>
          <p:nvPr/>
        </p:nvPicPr>
        <p:blipFill>
          <a:blip r:embed="rId2" cstate="print"/>
          <a:srcRect l="18961" r="5540"/>
          <a:stretch>
            <a:fillRect/>
          </a:stretch>
        </p:blipFill>
        <p:spPr bwMode="auto">
          <a:xfrm>
            <a:off x="1187624" y="836712"/>
            <a:ext cx="3600401" cy="47807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836712"/>
            <a:ext cx="4176464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105 лет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(14.03.1913-1989)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Георгия Дмитриевича Гулиа –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советского писателя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0114" name="Picture 2" descr="http://abook.life-super.com/site/templates/img/upload/gulia_g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836712"/>
            <a:ext cx="3600400" cy="5268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836712"/>
            <a:ext cx="4176464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95 лет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(16.03.1923-1997)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Валерия Владимировича Медведева –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детского писателя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1138" name="Picture 2" descr="http://www.listread.ru/photo/authors/longdesc/3351-valeriy_medvedev.jpg"/>
          <p:cNvPicPr>
            <a:picLocks noChangeAspect="1" noChangeArrowheads="1"/>
          </p:cNvPicPr>
          <p:nvPr/>
        </p:nvPicPr>
        <p:blipFill>
          <a:blip r:embed="rId2" cstate="print"/>
          <a:srcRect l="9072" r="13817"/>
          <a:stretch>
            <a:fillRect/>
          </a:stretch>
        </p:blipFill>
        <p:spPr bwMode="auto">
          <a:xfrm>
            <a:off x="971600" y="1340768"/>
            <a:ext cx="3945263" cy="41647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836712"/>
            <a:ext cx="4176464" cy="501675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95 лет 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(4.01.1923-1989)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Юрия Иосифовича </a:t>
            </a:r>
            <a:r>
              <a:rPr lang="ru-RU" sz="32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Коринца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советского детского писателя, поэта и переводчика, автора многих произведений для малышей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4" name="Picture 2" descr="http://fb.ru/misc/i/gallery/42970/17716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836712"/>
            <a:ext cx="3248025" cy="4991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836712"/>
            <a:ext cx="3888432" cy="507831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110 лет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(17.03.1908-1981)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Бориса Николаевича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Полевого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Кампова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)–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детского писателя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2708" name="Picture 4" descr="http://buddhadasa.ru/fotografii/polevoy-b-n-86841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836712"/>
            <a:ext cx="3800941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764704"/>
            <a:ext cx="4104456" cy="532453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85 лет </a:t>
            </a:r>
          </a:p>
          <a:p>
            <a:pPr algn="ctr"/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(20.03.1933-2004) со дня рождения </a:t>
            </a: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Геннадия Яковлевича Снегирева </a:t>
            </a: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</a:t>
            </a:r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писателя, автора популярных книг для детей о природе</a:t>
            </a:r>
          </a:p>
        </p:txBody>
      </p:sp>
      <p:pic>
        <p:nvPicPr>
          <p:cNvPr id="92162" name="Picture 2" descr="http://mobipocket.ru/Books/s/snegiriov_gennady/snegiriov_gennad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80728"/>
            <a:ext cx="3715373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188640"/>
            <a:ext cx="4104456" cy="637097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150 лет </a:t>
            </a:r>
          </a:p>
          <a:p>
            <a:pPr algn="ctr"/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(28.03.1868-1936) </a:t>
            </a:r>
          </a:p>
          <a:p>
            <a:pPr algn="ctr"/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Максима</a:t>
            </a:r>
          </a:p>
          <a:p>
            <a:pPr algn="ctr"/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(Алексея Максимовича)</a:t>
            </a:r>
          </a:p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Горького</a:t>
            </a:r>
          </a:p>
          <a:p>
            <a:pPr algn="ctr"/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(Пешкова) – </a:t>
            </a:r>
          </a:p>
          <a:p>
            <a:pPr algn="ctr"/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писателя, публициста, общественного деятеля</a:t>
            </a:r>
          </a:p>
        </p:txBody>
      </p:sp>
      <p:pic>
        <p:nvPicPr>
          <p:cNvPr id="73730" name="Picture 2" descr="http://img13.postila.ru/resize?w=404&amp;src=%2Fdata%2F60%2Fa2%2F7f%2F99%2F60a27f99e92378cd9ab008d916118f4c3c5f35261df070b05126a8fdeaa0620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08720"/>
            <a:ext cx="4350698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764704"/>
            <a:ext cx="3960440" cy="397031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90 лет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(1.04.1928-1998)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Валентина Дмитриевича 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Берестова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поэта, переводчика</a:t>
            </a:r>
          </a:p>
        </p:txBody>
      </p:sp>
      <p:pic>
        <p:nvPicPr>
          <p:cNvPr id="74754" name="Picture 2" descr="http://biblvsoh1.ucoz.ru/_fr/3/17526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20688"/>
            <a:ext cx="4032448" cy="5408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764704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115 лет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(3.04.1903-1981)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Софьи Абрамовны Могилевской -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русской писательницы</a:t>
            </a:r>
          </a:p>
        </p:txBody>
      </p:sp>
      <p:pic>
        <p:nvPicPr>
          <p:cNvPr id="93186" name="Picture 2" descr="http://www.masha-dasha.com/data/shop/producer/author_2a4RXDe.jpg.400x400_q85_upscale.jpg"/>
          <p:cNvPicPr>
            <a:picLocks noChangeAspect="1" noChangeArrowheads="1"/>
          </p:cNvPicPr>
          <p:nvPr/>
        </p:nvPicPr>
        <p:blipFill>
          <a:blip r:embed="rId2" cstate="print"/>
          <a:srcRect l="5462" r="5328"/>
          <a:stretch>
            <a:fillRect/>
          </a:stretch>
        </p:blipFill>
        <p:spPr bwMode="auto">
          <a:xfrm>
            <a:off x="1115615" y="908720"/>
            <a:ext cx="3833419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764704"/>
            <a:ext cx="3960440" cy="507831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200 лет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(4.04.1818-1883)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Томаса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Майна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Рида –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английского писателя, журналиста</a:t>
            </a:r>
          </a:p>
        </p:txBody>
      </p:sp>
      <p:pic>
        <p:nvPicPr>
          <p:cNvPr id="38914" name="Picture 2" descr="http://img11.nnm.me/3/b/7/6/8/5050fd1987fe2ad8341a615dd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764704"/>
            <a:ext cx="3679261" cy="49207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764704"/>
            <a:ext cx="3960440" cy="5632311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195 лет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(12.04.1823-1886) 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Александра Николаевича Островского -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писателя, драматурга, театрального деятеля</a:t>
            </a:r>
          </a:p>
        </p:txBody>
      </p:sp>
      <p:pic>
        <p:nvPicPr>
          <p:cNvPr id="94210" name="Picture 2" descr="https://image.jimcdn.com/app/cms/image/transf/none/path/sf5c29403f8d634f6/image/i8e4c160649f7468f/version/1400696266/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836712"/>
            <a:ext cx="3936677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764704"/>
            <a:ext cx="3960440" cy="507831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135 лет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(13.04.1883-1945) 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Демьяна 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Бедного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(Ефима Александровича Придворова)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писателя</a:t>
            </a:r>
          </a:p>
        </p:txBody>
      </p:sp>
      <p:pic>
        <p:nvPicPr>
          <p:cNvPr id="95234" name="Picture 2" descr="https://im0-tub-ru.yandex.net/i?id=7745a70024d377ba274d75420b2cf2d8&amp;n=33&amp;h=215&amp;w=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99" y="908720"/>
            <a:ext cx="3571595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860032" y="764704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85 лет </a:t>
            </a:r>
            <a:endParaRPr lang="ru-RU" sz="36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(15.04.1933-2012) 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Бориса Натановича Стругацкого -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писателя-фантаста, сценариста</a:t>
            </a:r>
          </a:p>
        </p:txBody>
      </p:sp>
      <p:pic>
        <p:nvPicPr>
          <p:cNvPr id="96258" name="Picture 2" descr="https://im0-tub-ru.yandex.net/i?id=0cfb1987a71a5456b3a2ee5b7106ee55&amp;n=33&amp;h=215&amp;w=1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99" y="908720"/>
            <a:ext cx="3798001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860032" y="764704"/>
            <a:ext cx="3960440" cy="4770537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135 лет </a:t>
            </a:r>
            <a:r>
              <a:rPr lang="ru-RU" sz="3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(30.04.1883-1923) со дня рождения </a:t>
            </a:r>
            <a:r>
              <a:rPr lang="ru-RU" sz="3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Ярослава </a:t>
            </a:r>
          </a:p>
          <a:p>
            <a:pPr algn="ctr"/>
            <a:r>
              <a:rPr lang="ru-RU" sz="3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Гашека – </a:t>
            </a:r>
          </a:p>
          <a:p>
            <a:pPr algn="ctr"/>
            <a:r>
              <a:rPr lang="ru-RU" sz="3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чешского писателя-сатирика</a:t>
            </a:r>
          </a:p>
        </p:txBody>
      </p:sp>
      <p:pic>
        <p:nvPicPr>
          <p:cNvPr id="97282" name="Picture 2" descr="http://stopmachine.ru/fotografii/gashek-yaroslav-178488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80728"/>
            <a:ext cx="3899648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836712"/>
            <a:ext cx="4176464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135 лет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(10.01.1883-1945)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Алексея Николаевича Толстого –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прозаика, драматурга, публициста, классика советской литературы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898" name="Picture 2" descr="http://megabook.ru/stream/mediapreview?Key=%D0%A2%D0%BE%D0%BB%D1%81%D1%82%D0%BE%D0%B9%20%D0%90%D0%BB%D0%B5%D0%BA%D1%81%D0%B5%D0%B9%20%D0%9D%D0%B8%D0%BA%D0%BE%D0%BB%D0%B0%D0%B5%D0%B2%D0%B8%D1%87%20(%D0%BF%D0%BE%D1%80%D1%82%D1%80%D0%B5%D1%82)&amp;Width=654&amp;Height=6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548680"/>
            <a:ext cx="3619500" cy="5067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932040" y="980728"/>
            <a:ext cx="3960440" cy="4185761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100 лет </a:t>
            </a:r>
            <a:r>
              <a:rPr lang="ru-RU" sz="3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(6.05.1918-2007) со дня рождения </a:t>
            </a:r>
            <a:r>
              <a:rPr lang="ru-RU" sz="3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Михаила Николаевича Алексеева - </a:t>
            </a:r>
            <a:r>
              <a:rPr lang="ru-RU" sz="3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писателя</a:t>
            </a:r>
          </a:p>
        </p:txBody>
      </p:sp>
      <p:pic>
        <p:nvPicPr>
          <p:cNvPr id="34818" name="Picture 2" descr="http://www.cultin.ru/writers-images/alekseev-mikhail-nikolaevich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764704"/>
            <a:ext cx="3744416" cy="48097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788024" y="1124744"/>
            <a:ext cx="4104456" cy="4185761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85 лет </a:t>
            </a:r>
          </a:p>
          <a:p>
            <a:pPr algn="ctr"/>
            <a:r>
              <a:rPr lang="ru-RU" sz="3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(12.05.1933 - 2010) со дня рождения </a:t>
            </a:r>
            <a:r>
              <a:rPr lang="ru-RU" sz="3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Андрея</a:t>
            </a:r>
          </a:p>
          <a:p>
            <a:pPr algn="ctr"/>
            <a:r>
              <a:rPr lang="ru-RU" sz="3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Андреевича</a:t>
            </a:r>
          </a:p>
          <a:p>
            <a:pPr algn="ctr"/>
            <a:r>
              <a:rPr lang="ru-RU" sz="3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Вознесенского - </a:t>
            </a:r>
            <a:r>
              <a:rPr lang="ru-RU" sz="3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поэта</a:t>
            </a:r>
          </a:p>
        </p:txBody>
      </p:sp>
      <p:pic>
        <p:nvPicPr>
          <p:cNvPr id="77826" name="Picture 2" descr="http://cdn-nus-1.pinme.ru/tumb/600/photo/97/c2/97c2dc1159469f76feac56fa0058eaa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08720"/>
            <a:ext cx="3528392" cy="4937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860032" y="764704"/>
            <a:ext cx="3960440" cy="4770537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115 лет </a:t>
            </a:r>
            <a:r>
              <a:rPr lang="ru-RU" sz="3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(27.05.1903-1989) со дня рождения </a:t>
            </a:r>
            <a:r>
              <a:rPr lang="ru-RU" sz="3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Елены Александровны Благининой - </a:t>
            </a:r>
            <a:r>
              <a:rPr lang="ru-RU" sz="3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русской детской поэтессы</a:t>
            </a:r>
          </a:p>
        </p:txBody>
      </p:sp>
      <p:pic>
        <p:nvPicPr>
          <p:cNvPr id="98306" name="Picture 2" descr="https://im0-tub-ru.yandex.net/i?id=fa2c78a547c7ece19c68c9807f620c1a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980728"/>
            <a:ext cx="356235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932040" y="188640"/>
            <a:ext cx="3960440" cy="637097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145 лет </a:t>
            </a:r>
          </a:p>
          <a:p>
            <a:pPr algn="ctr"/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(28.05.1873-1961) </a:t>
            </a:r>
          </a:p>
          <a:p>
            <a:pPr algn="ctr"/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Ольги Дмитриевны </a:t>
            </a:r>
            <a:r>
              <a:rPr lang="ru-RU" sz="34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Форш</a:t>
            </a: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algn="ctr"/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русской писательницы, выдающегося мастера исторического романа</a:t>
            </a:r>
          </a:p>
        </p:txBody>
      </p:sp>
      <p:pic>
        <p:nvPicPr>
          <p:cNvPr id="99330" name="Picture 2" descr="http://www.antique-salon.ru/forum/uploads/monthly_05_2017/post-56-1495126985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08720"/>
            <a:ext cx="3881231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83560" y="548680"/>
            <a:ext cx="3960440" cy="507831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95 лет 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1.06.1923-1996)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Бориса Андреевича 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Можаева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писателя, драматурга, критика</a:t>
            </a:r>
          </a:p>
        </p:txBody>
      </p:sp>
      <p:pic>
        <p:nvPicPr>
          <p:cNvPr id="100354" name="Picture 2" descr="http://boris-mojaev.narod.ru/index.files/image25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836712"/>
            <a:ext cx="3638726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83560" y="548680"/>
            <a:ext cx="3960440" cy="584775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120 лет </a:t>
            </a:r>
          </a:p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12.06.1898-1940) </a:t>
            </a:r>
          </a:p>
          <a:p>
            <a:pPr algn="ctr"/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Михаила Ефимовича</a:t>
            </a:r>
          </a:p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Кольцова</a:t>
            </a:r>
          </a:p>
          <a:p>
            <a:pPr algn="ctr"/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(Фридлянда) </a:t>
            </a: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ctr"/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писателя, журналиста, общественного деятеля</a:t>
            </a:r>
          </a:p>
        </p:txBody>
      </p:sp>
      <p:pic>
        <p:nvPicPr>
          <p:cNvPr id="78850" name="Picture 2" descr="http://library-sochi.ru/pic/full_14646737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92696"/>
            <a:ext cx="3811811" cy="5533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83560" y="1268760"/>
            <a:ext cx="3960440" cy="3754874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105 лет </a:t>
            </a:r>
          </a:p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15.06.1913-1973) </a:t>
            </a:r>
          </a:p>
          <a:p>
            <a:pPr algn="ctr"/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Бориса </a:t>
            </a:r>
          </a:p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Александровича</a:t>
            </a:r>
          </a:p>
          <a:p>
            <a:pPr algn="ctr"/>
            <a:r>
              <a:rPr lang="ru-RU" sz="34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Ручьёва</a:t>
            </a: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algn="ctr"/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поэта</a:t>
            </a:r>
          </a:p>
        </p:txBody>
      </p:sp>
      <p:sp>
        <p:nvSpPr>
          <p:cNvPr id="79874" name="AutoShape 2" descr="https://i.mycdn.me/image?id=854677267906&amp;t=35&amp;plc=WEB&amp;tkn=*fHjLC61HrStV50_JKaQ_ag8no9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9876" name="AutoShape 4" descr="https://i.mycdn.me/image?id=854677267906&amp;t=35&amp;plc=WEB&amp;tkn=*fHjLC61HrStV50_JKaQ_ag8no9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9880" name="Picture 8" descr="http://kraeved.biblio-irbit.ru/wp-content/uploads/2016/11/ruhev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692696"/>
            <a:ext cx="3810000" cy="5429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83560" y="1268760"/>
            <a:ext cx="3960440" cy="4278094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115 лет </a:t>
            </a:r>
          </a:p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17.06.1903-1964) </a:t>
            </a:r>
          </a:p>
          <a:p>
            <a:pPr algn="ctr"/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Михаила Аркадьевича</a:t>
            </a:r>
          </a:p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Светлова</a:t>
            </a:r>
          </a:p>
          <a:p>
            <a:pPr algn="ctr"/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(Шейнкмана) </a:t>
            </a: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ctr"/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поэта</a:t>
            </a:r>
          </a:p>
        </p:txBody>
      </p:sp>
      <p:sp>
        <p:nvSpPr>
          <p:cNvPr id="79874" name="AutoShape 2" descr="https://i.mycdn.me/image?id=854677267906&amp;t=35&amp;plc=WEB&amp;tkn=*fHjLC61HrStV50_JKaQ_ag8no9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9876" name="AutoShape 4" descr="https://i.mycdn.me/image?id=854677267906&amp;t=35&amp;plc=WEB&amp;tkn=*fHjLC61HrStV50_JKaQ_ag8no9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9878" name="Picture 6" descr="http://cdn1.vesti.ru/vh/pictures/b/216/747.jpg"/>
          <p:cNvPicPr>
            <a:picLocks noChangeAspect="1" noChangeArrowheads="1"/>
          </p:cNvPicPr>
          <p:nvPr/>
        </p:nvPicPr>
        <p:blipFill>
          <a:blip r:embed="rId2" cstate="print"/>
          <a:srcRect l="11170" r="7447"/>
          <a:stretch>
            <a:fillRect/>
          </a:stretch>
        </p:blipFill>
        <p:spPr bwMode="auto">
          <a:xfrm>
            <a:off x="971600" y="1268760"/>
            <a:ext cx="4297499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788024" y="908720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135 лет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(21.06.1883-1958) 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Федора Васильевича Гладкова –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писателя, публициста</a:t>
            </a:r>
          </a:p>
        </p:txBody>
      </p:sp>
      <p:pic>
        <p:nvPicPr>
          <p:cNvPr id="101378" name="Picture 2" descr="http://biblioman.org/img/authors/200x270/d8669f94e2691a5d14656eef66c9df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836711"/>
            <a:ext cx="3672408" cy="49577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220072" y="1124744"/>
            <a:ext cx="3672408" cy="4278094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120 лет (</a:t>
            </a:r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22.06.1898-1970) со дня рождения </a:t>
            </a: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Эриха</a:t>
            </a:r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Марии </a:t>
            </a:r>
          </a:p>
          <a:p>
            <a:pPr algn="ctr"/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(Эриха </a:t>
            </a:r>
            <a:r>
              <a:rPr lang="ru-RU" sz="34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Пауля</a:t>
            </a:r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Ремарка - </a:t>
            </a:r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немецкого писателя</a:t>
            </a:r>
          </a:p>
        </p:txBody>
      </p:sp>
      <p:pic>
        <p:nvPicPr>
          <p:cNvPr id="30724" name="Picture 4" descr="https://im0-tub-ru.yandex.net/i?id=dbf153c7f8df27f6ec160ac50239ac2f&amp;n=33&amp;h=215&amp;w=411"/>
          <p:cNvPicPr>
            <a:picLocks noChangeAspect="1" noChangeArrowheads="1"/>
          </p:cNvPicPr>
          <p:nvPr/>
        </p:nvPicPr>
        <p:blipFill>
          <a:blip r:embed="rId2" cstate="print"/>
          <a:srcRect r="50336"/>
          <a:stretch>
            <a:fillRect/>
          </a:stretch>
        </p:blipFill>
        <p:spPr bwMode="auto">
          <a:xfrm>
            <a:off x="971600" y="1124744"/>
            <a:ext cx="4170148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67536" y="1124744"/>
            <a:ext cx="4176464" cy="3754874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390 лет </a:t>
            </a:r>
          </a:p>
          <a:p>
            <a:pPr algn="ctr"/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(12.01.1628-1703) </a:t>
            </a:r>
          </a:p>
          <a:p>
            <a:pPr algn="ctr"/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Шарля Перро – </a:t>
            </a:r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французского</a:t>
            </a: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писателя, поэта, критика</a:t>
            </a:r>
            <a:endParaRPr lang="ru-RU" sz="3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6" name="Picture 2" descr="http://cs323816.userapi.com/v323816873/5839/RAovyluH4W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96752"/>
            <a:ext cx="4104455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076056" y="908720"/>
            <a:ext cx="3672408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115 лет (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22.06.1903-1989) 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Марии 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Павловны 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Прилежаевой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русской писательницы</a:t>
            </a:r>
          </a:p>
        </p:txBody>
      </p:sp>
      <p:pic>
        <p:nvPicPr>
          <p:cNvPr id="102402" name="Picture 2" descr="http://www.cultin.ru/writers-images/prilezhaeva-mariya-pavlovna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836711"/>
            <a:ext cx="3528392" cy="51484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076056" y="908720"/>
            <a:ext cx="3672408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155 лет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(25.06.1863-1934) 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Владимира Леонидовича Дурова -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дрессировщика и писателя</a:t>
            </a:r>
          </a:p>
        </p:txBody>
      </p:sp>
      <p:pic>
        <p:nvPicPr>
          <p:cNvPr id="103426" name="Picture 2" descr="http://www.2rf.ru/files/gallery/201411/13635/phpbQ7Kk7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99" y="980728"/>
            <a:ext cx="3353043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48064" y="404664"/>
            <a:ext cx="3672408" cy="584775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115 лет </a:t>
            </a:r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(5.07.1903-1993) со дня рождения </a:t>
            </a: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Владимира Григорьевича </a:t>
            </a:r>
            <a:r>
              <a:rPr lang="ru-RU" sz="34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Сутеева</a:t>
            </a: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художника, сценариста, кинорежиссера, писателя</a:t>
            </a:r>
          </a:p>
        </p:txBody>
      </p:sp>
      <p:pic>
        <p:nvPicPr>
          <p:cNvPr id="104450" name="Picture 2" descr="https://mama.ru/wp-content/uploads/2014/07/34b310aa83c0cf7f78fd8191c2bee429f09858e5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08720"/>
            <a:ext cx="4003720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48064" y="1124744"/>
            <a:ext cx="3672408" cy="397031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115 лет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(13.07.1928-1990) 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Валентина</a:t>
            </a:r>
          </a:p>
          <a:p>
            <a:pPr algn="ctr"/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Саввича</a:t>
            </a:r>
            <a:endParaRPr lang="ru-RU" sz="36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Пикуля-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писателя</a:t>
            </a:r>
          </a:p>
        </p:txBody>
      </p:sp>
      <p:pic>
        <p:nvPicPr>
          <p:cNvPr id="82946" name="Picture 2" descr="http://3.bp.blogspot.com/-R14IKhhR2VY/Uz72KhGzDfI/AAAAAAAABik/C68ZA9bGWgo/s1600/213_v_s_pikul2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1043608" y="836712"/>
            <a:ext cx="4042420" cy="5303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220072" y="836712"/>
            <a:ext cx="3672408" cy="4278094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275 лет </a:t>
            </a:r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(14.07.1743-1816) со дня рождения </a:t>
            </a: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Гавриила (Гаврилы) Романовича Державина -</a:t>
            </a:r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поэта</a:t>
            </a:r>
          </a:p>
        </p:txBody>
      </p:sp>
      <p:pic>
        <p:nvPicPr>
          <p:cNvPr id="105474" name="Picture 2" descr="http://www.ipetersburg.ru/media/wysiwyg/m_ed21baec36c01ff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08720"/>
            <a:ext cx="3864428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220072" y="836712"/>
            <a:ext cx="3672408" cy="3754874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85 лет </a:t>
            </a:r>
          </a:p>
          <a:p>
            <a:pPr algn="ctr"/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(18.07. 1933-2017) </a:t>
            </a:r>
          </a:p>
          <a:p>
            <a:pPr algn="ctr"/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Евгения Александровича Евтушенко - </a:t>
            </a:r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поэта</a:t>
            </a:r>
          </a:p>
        </p:txBody>
      </p:sp>
      <p:pic>
        <p:nvPicPr>
          <p:cNvPr id="106498" name="Picture 2" descr="http://xn----7sbneo0a4bi.xn--p1ai/files/merid/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92696"/>
            <a:ext cx="3829925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220072" y="836712"/>
            <a:ext cx="3672408" cy="4278094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115 лет </a:t>
            </a:r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(19.07.1903-1970) со дня рождения </a:t>
            </a: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Ольги </a:t>
            </a:r>
          </a:p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Ивановны </a:t>
            </a:r>
            <a:r>
              <a:rPr lang="ru-RU" sz="34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Высотской</a:t>
            </a: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русской детской писательницы</a:t>
            </a:r>
          </a:p>
        </p:txBody>
      </p:sp>
      <p:pic>
        <p:nvPicPr>
          <p:cNvPr id="107522" name="Picture 2" descr="http://server.audiopedia.su:8888/staroeradio/images/pics/006013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80728"/>
            <a:ext cx="3804602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220072" y="836712"/>
            <a:ext cx="3672408" cy="397031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125 лет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(19.07.1893-1930) 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Владимира Владимировича Маяковского -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советского поэта</a:t>
            </a:r>
          </a:p>
        </p:txBody>
      </p:sp>
      <p:pic>
        <p:nvPicPr>
          <p:cNvPr id="108546" name="Picture 2" descr="http://hindirus.ru/wp-content/uploads/2015/07/imag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76672"/>
            <a:ext cx="3816424" cy="54520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220072" y="836712"/>
            <a:ext cx="3672408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115 лет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(20.07.1903-1964) 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Георгия Алексеевича 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Скребицкого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детского писателя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9574" name="Picture 6" descr="http://verlib.permculture.ru/Data/Sites/33/images/%D0%B4%D0%B5%D1%82%D1%81%D0%BA%D0%B0%D1%8F-%D0%B1%D0%B8%D0%B1%D0%BB%D0%B8%D0%BE%D1%82%D0%B5%D0%BA%D0%B0/%D0%BD%D0%BE%D0%B2%D0%BE%D1%81%D1%82%D0%B8-4-%D0%BA%D0%B2%D0%B0%D1%80%D1%82%D0%B0%D0%BB%D0%B0/%D1%81%D0%BA%D1%80%D0%B5%D0%B1%D0%B8%D1%86%D0%BA%D0%B8%D0%B9.jpg"/>
          <p:cNvPicPr>
            <a:picLocks noChangeAspect="1" noChangeArrowheads="1"/>
          </p:cNvPicPr>
          <p:nvPr/>
        </p:nvPicPr>
        <p:blipFill>
          <a:blip r:embed="rId2" cstate="print"/>
          <a:srcRect l="2284" t="1800" r="4074" b="2801"/>
          <a:stretch>
            <a:fillRect/>
          </a:stretch>
        </p:blipFill>
        <p:spPr bwMode="auto">
          <a:xfrm>
            <a:off x="1187624" y="980728"/>
            <a:ext cx="3600400" cy="465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220072" y="836712"/>
            <a:ext cx="3672408" cy="532453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190 лет </a:t>
            </a:r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(24.07.1828-1889) со дня рождения </a:t>
            </a: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Николая</a:t>
            </a:r>
          </a:p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Гавриловича</a:t>
            </a:r>
          </a:p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Чернышевского- </a:t>
            </a:r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писателя, литературного критика, философа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3970" name="Picture 2" descr="http://2queens.ru/Uploads/sanina_e/chernishevski.jpg"/>
          <p:cNvPicPr>
            <a:picLocks noChangeAspect="1" noChangeArrowheads="1"/>
          </p:cNvPicPr>
          <p:nvPr/>
        </p:nvPicPr>
        <p:blipFill>
          <a:blip r:embed="rId2" cstate="print"/>
          <a:srcRect b="3250"/>
          <a:stretch>
            <a:fillRect/>
          </a:stretch>
        </p:blipFill>
        <p:spPr bwMode="auto">
          <a:xfrm>
            <a:off x="1187624" y="1124743"/>
            <a:ext cx="3816424" cy="49847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967536" y="1124744"/>
            <a:ext cx="4176464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230 лет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(22.01.1788-1824)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Джорджа </a:t>
            </a:r>
          </a:p>
          <a:p>
            <a:pPr algn="ctr"/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Ноэла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Гордона 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Байрона –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английского поэта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9634" name="Picture 2" descr="http://2queens.ru/Uploads/sanina_e/Byr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764704"/>
            <a:ext cx="4104456" cy="5309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932040" y="836712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165 лет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(27.07.1853 - 1921)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Владимира 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Галактионовича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Короленко -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писателя и публициста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0594" name="Picture 2" descr="http://oren-wiki.com/%D0%A4%D0%B0%D0%B9%D0%BB%D1%8B/%D0%9F%D0%B5%D1%80%D1%81%D0%BE%D0%BD%D1%8B/%D0%9A/%D0%9A%D0%BE%D1%80%D0%BE%D0%BB%D0%B5%D0%BD%D0%BA%D0%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764704"/>
            <a:ext cx="3872110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860032" y="1124744"/>
            <a:ext cx="4283968" cy="397031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120 лет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(5.08.1898-1949)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Василия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Ивановича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Лебедева-Кумача -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поэта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06" name="Picture 2" descr="http://biblioclub.ru/services/fks.php?fks_action=get_file&amp;fks_flag=2&amp;fks_id=literat_encic_img_images_i_3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80728"/>
            <a:ext cx="3528392" cy="4960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860032" y="404664"/>
            <a:ext cx="3960440" cy="6186309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215 лет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(11.08.1803-1869) 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Владимира Федоровича Одоевского -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писателя-прозаика, литературного и музыкального критика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1618" name="Picture 2" descr="http://borisova-elena.ru/caches/image/558d1b554caa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80728"/>
            <a:ext cx="3810000" cy="4810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860032" y="404664"/>
            <a:ext cx="3960440" cy="507831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105 лет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(21.08.1913-2004) 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Виктора Сергеевича Розова –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и советского драматурга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42" name="Picture 2" descr="https://im0-tub-ru.yandex.net/i?id=8d24f7b199b8d93a01ee4c7ef1f206c4&amp;n=33&amp;h=215&amp;w=2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268760"/>
            <a:ext cx="3888430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860032" y="404664"/>
            <a:ext cx="3960440" cy="507831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110 лет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(22.08.1908-1987) 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Леонида Пантелеева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(Алексея Ивановича 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Еремеева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писателя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6018" name="Picture 2" descr="http://www.vodb.ru/include/fckeditor/data/users/admin/Image/125/3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548680"/>
            <a:ext cx="3951241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860032" y="404664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95 лет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(8.09.1923-2003)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Расула 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Гамзатовича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Гамзатова -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дагестанского поэта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3666" name="Picture 2" descr="http://funkyimg.com/i/URj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92695"/>
            <a:ext cx="3312368" cy="46373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932040" y="980728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190 лет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(9.09.1828-1910)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Льва Николаевича Толстого –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писателя, философа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7042" name="Picture 2" descr="https://im0-tub-ru.yandex.net/i?id=f51f0321b704e8dae3c4a119369c881a&amp;n=33&amp;h=215&amp;w=1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7" y="908719"/>
            <a:ext cx="3836853" cy="4608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83560" y="1268760"/>
            <a:ext cx="3960440" cy="397031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100 лет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(9.09.1918-2000)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Бориса Владимировича 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Заходера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поэта, переводчика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8066" name="Picture 2" descr="http://files.vm.ru/photo/vecherka/2013/09/doc6bqvcrsb45hyzcwcb8d_800_480.jpg"/>
          <p:cNvPicPr>
            <a:picLocks noChangeAspect="1" noChangeArrowheads="1"/>
          </p:cNvPicPr>
          <p:nvPr/>
        </p:nvPicPr>
        <p:blipFill>
          <a:blip r:embed="rId2" cstate="print"/>
          <a:srcRect l="6368" r="9263"/>
          <a:stretch>
            <a:fillRect/>
          </a:stretch>
        </p:blipFill>
        <p:spPr bwMode="auto">
          <a:xfrm>
            <a:off x="971600" y="1124743"/>
            <a:ext cx="3960440" cy="4259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860032" y="620688"/>
            <a:ext cx="3960440" cy="501675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95 лет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(11.09.1923-2009) со дня рождения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Григория Яковлевича Бакланова -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писателя. Главная тема творчества - Великая Отечественная война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4692" name="Picture 4" descr="http://donlib.ru/images/omo/02_13.05.13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764703"/>
            <a:ext cx="3528392" cy="49358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860032" y="620688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215 лет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(27.09.1803-1870)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2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Проспера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Мериме -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французского писателя, признанного мастера новеллы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5714" name="Picture 2" descr="http://www.wikipoemes.com/images/photo/prosper-merim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836712"/>
            <a:ext cx="3714750" cy="4905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67536" y="908720"/>
            <a:ext cx="4176464" cy="403187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125 лет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(24.01.1893-1984) со дня рождения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Виктора Борисовича Шкловского –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писателя, литературоведа, критика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22" name="Picture 2" descr="http://bump.ru/resources/000/000/000/001/880/1880947_1024x768.jpg"/>
          <p:cNvPicPr>
            <a:picLocks noChangeAspect="1" noChangeArrowheads="1"/>
          </p:cNvPicPr>
          <p:nvPr/>
        </p:nvPicPr>
        <p:blipFill>
          <a:blip r:embed="rId2" cstate="print"/>
          <a:srcRect l="25515" r="18731"/>
          <a:stretch>
            <a:fillRect/>
          </a:stretch>
        </p:blipFill>
        <p:spPr bwMode="auto">
          <a:xfrm>
            <a:off x="611560" y="1052736"/>
            <a:ext cx="4248472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932040" y="836712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145 лет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(3.10.1873-1945)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Вячеслава Яковлевича Шишкова -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писателя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6738" name="Picture 2" descr="http://mail.to-name.ru/images/biography/shishkov-vjachesla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24744"/>
            <a:ext cx="3728703" cy="4185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932040" y="836712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145 лет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(3.10.1873-1950)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Ивана Сергеевича Шмелева -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писателя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7762" name="Picture 2" descr="http://quote.exceptio.ru/sites/default/files/notability/ivan_sergeevic_smel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97737"/>
            <a:ext cx="3388062" cy="49635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932040" y="620688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155 лет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(10.10.1863-1956) 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Владимира Афанасьевича Обручева -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писателя, ученого-геолога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8786" name="Picture 2" descr="http://karta.tendryakovka.ru/site_istest/photo/2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836712"/>
            <a:ext cx="3528392" cy="46105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932040" y="620688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80 лет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(14.10.1938)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Владислава Петровича Крапивина -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писателя,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9090" name="Picture 2" descr="http://portal-kultura.ru/upload/medialibrary/e4e/Pionery_Kult_38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92696"/>
            <a:ext cx="3709312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83560" y="620688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65 лет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(14.10. 1953)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Тамары 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Шамильевны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Крюковой -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русской писательницы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9810" name="Picture 2" descr="http://www.fant-asia.ru/newsite/images/presentfoto08m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268760"/>
            <a:ext cx="4519135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83560" y="260648"/>
            <a:ext cx="3960440" cy="649408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95 лет 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22.10.1923-2011)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 дня рождения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Николая Константиновича </a:t>
            </a:r>
            <a:r>
              <a:rPr lang="ru-RU" sz="32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Доризо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поэта, автора многих поэтических, драматических произведений, популярных в народе песен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0834" name="Picture 2" descr="http://itd3.mycdn.me/image?id=840622532303&amp;t=20&amp;plc=WEB&amp;tkn=*3JQgamARX35U0UkFhKXhVLWLQa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04663"/>
            <a:ext cx="3960440" cy="5906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83560" y="1196752"/>
            <a:ext cx="3960440" cy="403187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95 лет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(7.11.1923-2009)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Льва 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Ефимовича Устинова –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драматурга, писателя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1858" name="Picture 2" descr="http://pda.coollib.xyz/sites/default/files/USTINOV-L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96752"/>
            <a:ext cx="4032448" cy="44695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83560" y="1196752"/>
            <a:ext cx="3960440" cy="397031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200 лет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(9.11.1818-1883)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Ивана 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Сергеевича 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Тургенева –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писателя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0114" name="Picture 2" descr="https://im0-tub-ru.yandex.net/i?id=5e3f1df3b4ecdf68b0bf48d62aba3960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548680"/>
            <a:ext cx="3536776" cy="5644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83560" y="1196752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160 лет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(20.11.1858-1940)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Сельмы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Лувисы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Оттилии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Лагерлёф –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шведской писательницы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162" name="Picture 2" descr="http://www.cultin.ru/writers-images/lagerljof-selma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980728"/>
            <a:ext cx="3600400" cy="5091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83560" y="1196752"/>
            <a:ext cx="3960440" cy="397031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110 лет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(23.11.1908-1976)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Николая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Николаевича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Носова –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писателя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1138" name="AutoShape 2" descr="http://robert.voda-servis.com/file/neznayko-na-misyatsi-nosov-mikola-13598-smal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1140" name="Picture 4" descr="http://img.espicture.ru/16/nikolaya-nosova-kartinki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836712"/>
            <a:ext cx="4248472" cy="5059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67536" y="908720"/>
            <a:ext cx="4176464" cy="440120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80 лет </a:t>
            </a:r>
          </a:p>
          <a:p>
            <a:pPr algn="ctr"/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(25.01.1938-1980) </a:t>
            </a:r>
          </a:p>
          <a:p>
            <a:pPr algn="ctr"/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</a:t>
            </a:r>
          </a:p>
          <a:p>
            <a:pPr algn="ctr"/>
            <a:r>
              <a:rPr lang="ru-RU" sz="35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Владимира </a:t>
            </a:r>
          </a:p>
          <a:p>
            <a:pPr algn="ctr"/>
            <a:r>
              <a:rPr lang="ru-RU" sz="35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Семёновича</a:t>
            </a:r>
          </a:p>
          <a:p>
            <a:pPr algn="ctr"/>
            <a:r>
              <a:rPr lang="ru-RU" sz="35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Высоцкого</a:t>
            </a:r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</a:t>
            </a:r>
          </a:p>
          <a:p>
            <a:pPr algn="ctr"/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актера, барда, писателя</a:t>
            </a:r>
            <a:endParaRPr lang="ru-RU" sz="35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itd0.mycdn.me/image?id=851259449399&amp;t=20&amp;plc=WEB&amp;tkn=*IsnQ8s9qe43wGWjz_TA9iMHfGx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92696"/>
            <a:ext cx="4268349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83560" y="1196752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115 лет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(24.11.1903-1965)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Степана 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Павловича 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Злобина –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писателя, мастера исторической прозы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882" name="Picture 2" descr="https://jbooks.mobi/books/ZlobinStepan/ZlobinStepa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08720"/>
            <a:ext cx="3910250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83560" y="1196752"/>
            <a:ext cx="3960440" cy="403187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105 лет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(30.11.1913-1972)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Виктора Юзефовича Драгунского -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детского писателя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3906" name="Picture 2" descr="http://www.matrony.ru/wp-content/uploads/2014/10/Viktor-YUzefovich.jpg"/>
          <p:cNvPicPr>
            <a:picLocks noChangeAspect="1" noChangeArrowheads="1"/>
          </p:cNvPicPr>
          <p:nvPr/>
        </p:nvPicPr>
        <p:blipFill>
          <a:blip r:embed="rId2" cstate="print"/>
          <a:srcRect r="12449"/>
          <a:stretch>
            <a:fillRect/>
          </a:stretch>
        </p:blipFill>
        <p:spPr bwMode="auto">
          <a:xfrm>
            <a:off x="899591" y="1628800"/>
            <a:ext cx="4283741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83560" y="1196752"/>
            <a:ext cx="3960440" cy="397031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115 лет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(4.12.1903-1979)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Лазаря 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Иосифовича </a:t>
            </a:r>
          </a:p>
          <a:p>
            <a:pPr algn="ctr"/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Лагина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писателя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4930" name="Picture 2" descr="http://knowledge.su/userfiles/editor/medium/2/18021_113e3b4c48304f-203e41413839413a304f-4d3d46383a3b3e3f3534384f-223e3c-16-781.png"/>
          <p:cNvPicPr>
            <a:picLocks noChangeAspect="1" noChangeArrowheads="1"/>
          </p:cNvPicPr>
          <p:nvPr/>
        </p:nvPicPr>
        <p:blipFill>
          <a:blip r:embed="rId2" cstate="print"/>
          <a:srcRect l="5769"/>
          <a:stretch>
            <a:fillRect/>
          </a:stretch>
        </p:blipFill>
        <p:spPr bwMode="auto">
          <a:xfrm>
            <a:off x="1187624" y="692695"/>
            <a:ext cx="3528392" cy="54530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83560" y="476672"/>
            <a:ext cx="3960440" cy="600164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215 лет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(5.12.1803-1873)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Федора 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Ивановича 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Тютчева –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поэта, несравненного мастера философской, пейзажной и любовной лирики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5954" name="Picture 2" descr="http://www.prlspb.ru/img/2017/tutchev/57d1d1f5ee5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764704"/>
            <a:ext cx="4104456" cy="5262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83560" y="1124744"/>
            <a:ext cx="3960440" cy="397031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75 лет 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6.12.1943-1992)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Олега 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Евгеньевича Григорьева -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писателя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6978" name="AutoShape 2" descr="https://soulibre.ru/images/e/ed/%D0%9E%D0%BB%D0%B5%D0%B3_%D0%93%D1%80%D0%B8%D0%B3%D0%BE%D1%80%D1%8C%D0%B5%D0%B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6980" name="Picture 4" descr="http://s4.gallery.aystatic.by/650/127/194/5010/5010194127_0.jpg"/>
          <p:cNvPicPr>
            <a:picLocks noChangeAspect="1" noChangeArrowheads="1"/>
          </p:cNvPicPr>
          <p:nvPr/>
        </p:nvPicPr>
        <p:blipFill>
          <a:blip r:embed="rId2" cstate="print"/>
          <a:srcRect l="32003" t="7297" r="30198" b="19120"/>
          <a:stretch>
            <a:fillRect/>
          </a:stretch>
        </p:blipFill>
        <p:spPr bwMode="auto">
          <a:xfrm>
            <a:off x="1187624" y="908720"/>
            <a:ext cx="3600400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83560" y="1124744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170 лет 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9.12.1848-1908)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Джоуэла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Чендлера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Харриса –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американского детского писателя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6978" name="AutoShape 2" descr="https://soulibre.ru/images/e/ed/%D0%9E%D0%BB%D0%B5%D0%B3_%D0%93%D1%80%D0%B8%D0%B3%D0%BE%D1%80%D1%8C%D0%B5%D0%B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5234" name="Picture 2" descr="https://im0-tub-ru.yandex.net/i?id=e042bb5ba2de7d51dcb4f7dd8b80d1b7&amp;n=33&amp;h=215&amp;w=1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814066"/>
            <a:ext cx="3744416" cy="506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83560" y="1124744"/>
            <a:ext cx="3960440" cy="397031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100 лет 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11.12.1918-2008)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Александра Исаевича Солженицына -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писателя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6978" name="AutoShape 2" descr="https://soulibre.ru/images/e/ed/%D0%9E%D0%BB%D0%B5%D0%B3_%D0%93%D1%80%D0%B8%D0%B3%D0%BE%D1%80%D1%8C%D0%B5%D0%B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3186" name="Picture 2" descr="http://kpfu.ru/portal/docs/F152692508/Solzhenicyn.A.I..jpg"/>
          <p:cNvPicPr>
            <a:picLocks noChangeAspect="1" noChangeArrowheads="1"/>
          </p:cNvPicPr>
          <p:nvPr/>
        </p:nvPicPr>
        <p:blipFill>
          <a:blip r:embed="rId2" cstate="print"/>
          <a:srcRect l="27000" r="27487"/>
          <a:stretch>
            <a:fillRect/>
          </a:stretch>
        </p:blipFill>
        <p:spPr bwMode="auto">
          <a:xfrm>
            <a:off x="1259632" y="836712"/>
            <a:ext cx="3672408" cy="54093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83560" y="1124744"/>
            <a:ext cx="3960440" cy="397031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90 лет 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12.12.1928-2008)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Чингиза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Торикуловича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Айтматова -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писателя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6978" name="AutoShape 2" descr="https://soulibre.ru/images/e/ed/%D0%9E%D0%BB%D0%B5%D0%B3_%D0%93%D1%80%D0%B8%D0%B3%D0%BE%D1%80%D1%8C%D0%B5%D0%B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4210" name="Picture 2" descr="http://www.millattashlar.ru/images/9/9b/%D0%90%D0%B9%D1%82%D0%BC%D0%B0%D1%82%D0%BE%D0%B2_%D0%A7%D0%B8%D0%BD%D0%B3%D0%B8%D0%B7_%D0%A2%D0%BE%D1%80%D0%B5%D0%BA%D1%83%D0%BB%D0%BE%D0%B2%D0%B8%D1%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764704"/>
            <a:ext cx="4263477" cy="5241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83560" y="548680"/>
            <a:ext cx="3960440" cy="600164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145 лет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(13.12.1873-1924)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Валерия Яковлевича Брюсова – 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поэта, писателя, драматурга, критика, переводчика, литературоведа и историка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6978" name="AutoShape 2" descr="https://soulibre.ru/images/e/ed/%D0%9E%D0%BB%D0%B5%D0%B3_%D0%93%D1%80%D0%B8%D0%B3%D0%BE%D1%80%D1%8C%D0%B5%D0%B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8002" name="Picture 2" descr="http://litafor.ru/UserFiles/authors/preview/edf0700e0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80728"/>
            <a:ext cx="4073426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83560" y="548680"/>
            <a:ext cx="3960440" cy="532453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115 лет </a:t>
            </a:r>
          </a:p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13.12.1903-1942) </a:t>
            </a:r>
          </a:p>
          <a:p>
            <a:pPr algn="ctr"/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Евгения </a:t>
            </a:r>
          </a:p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Петрова </a:t>
            </a:r>
          </a:p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(Катаева </a:t>
            </a:r>
          </a:p>
          <a:p>
            <a:pPr algn="ctr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Евгения Петровича) - </a:t>
            </a:r>
            <a:r>
              <a:rPr lang="ru-RU" sz="3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писателя-сатирика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6978" name="AutoShape 2" descr="https://soulibre.ru/images/e/ed/%D0%9E%D0%BB%D0%B5%D0%B3_%D0%93%D1%80%D0%B8%D0%B3%D0%BE%D1%80%D1%8C%D0%B5%D0%B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9028" name="Picture 4" descr="http://photosflowery.ru/photo/ab/ab733bd937912a22dfb184350794fef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48680"/>
            <a:ext cx="3744416" cy="54010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836712"/>
            <a:ext cx="4176464" cy="4770537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145 лет </a:t>
            </a:r>
          </a:p>
          <a:p>
            <a:pPr algn="ctr"/>
            <a:r>
              <a:rPr lang="ru-RU" sz="3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(4.02.1873-1954) </a:t>
            </a:r>
          </a:p>
          <a:p>
            <a:pPr algn="ctr"/>
            <a:r>
              <a:rPr lang="ru-RU" sz="3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Михаила Михайловича Пришвина – </a:t>
            </a:r>
          </a:p>
          <a:p>
            <a:pPr algn="ctr"/>
            <a:r>
              <a:rPr lang="ru-RU" sz="3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писателя-природоведа</a:t>
            </a:r>
            <a:endParaRPr lang="ru-RU" sz="3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900" name="Picture 4" descr="http://www.russkije.lv/media/1/p/prishv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556792"/>
            <a:ext cx="3600398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83560" y="548680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95 лет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(15.12.1923-2013)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Якова </a:t>
            </a:r>
          </a:p>
          <a:p>
            <a:pPr algn="ctr"/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Лазаревича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Акима –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детского поэта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6978" name="AutoShape 2" descr="https://soulibre.ru/images/e/ed/%D0%9E%D0%BB%D0%B5%D0%B3_%D0%93%D1%80%D0%B8%D0%B3%D0%BE%D1%80%D1%8C%D0%B5%D0%B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0050" name="Picture 2" descr="http://isaran.ru/isaran/image2.php?guid=80172015-26C6-402E-9DB4-49C08056BD6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20688"/>
            <a:ext cx="3726414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83560" y="548680"/>
            <a:ext cx="3960440" cy="452431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75 лет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(26.12.1943-2000) со дня рождения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Валерия Михайловича 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Приемыхова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писателя и режиссера</a:t>
            </a:r>
          </a:p>
        </p:txBody>
      </p:sp>
      <p:sp>
        <p:nvSpPr>
          <p:cNvPr id="109570" name="AutoShape 2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572" name="AutoShape 4" descr="https://skrebickij-georgij-alekseevich-pisatel.larec-skazok.ru/upload/writer/bg/0fc/49/0c/a45c00b1249bbe3554a4fdf6f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6978" name="AutoShape 2" descr="https://soulibre.ru/images/e/ed/%D0%9E%D0%BB%D0%B5%D0%B3_%D0%93%D1%80%D0%B8%D0%B3%D0%BE%D1%80%D1%8C%D0%B5%D0%B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1074" name="Picture 2" descr="http://seydiev.ru/wp-content/gallery/artisty/%D0%92%D0%B0%D0%BB%D0%B5%D1%80%D0%B8%D0%B9-%D0%9F%D1%80%D0%B8%D0%B5%D0%BC%D1%8B%D1%85%D0%BE%D0%B2.jpg"/>
          <p:cNvPicPr>
            <a:picLocks noChangeAspect="1" noChangeArrowheads="1"/>
          </p:cNvPicPr>
          <p:nvPr/>
        </p:nvPicPr>
        <p:blipFill>
          <a:blip r:embed="rId2" cstate="print"/>
          <a:srcRect r="5683" b="5877"/>
          <a:stretch>
            <a:fillRect/>
          </a:stretch>
        </p:blipFill>
        <p:spPr bwMode="auto">
          <a:xfrm>
            <a:off x="1043608" y="692696"/>
            <a:ext cx="3744416" cy="5415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484784"/>
            <a:ext cx="6008712" cy="2880320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67536" y="1268760"/>
            <a:ext cx="4176464" cy="3785652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190 лет </a:t>
            </a:r>
          </a:p>
          <a:p>
            <a:pPr algn="ctr"/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(8.02.1828-1905) </a:t>
            </a:r>
          </a:p>
          <a:p>
            <a:pPr algn="ctr"/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рождения </a:t>
            </a:r>
            <a:r>
              <a:rPr lang="ru-RU" sz="40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Жюля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Верна – </a:t>
            </a:r>
          </a:p>
          <a:p>
            <a:pPr algn="ctr"/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французского писателя</a:t>
            </a:r>
            <a:endParaRPr lang="ru-RU" sz="40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82" name="Picture 2" descr="http://s017.radikal.ru/i436/1207/8d/074ae9d7e6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24744"/>
            <a:ext cx="4043727" cy="4456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902</TotalTime>
  <Words>1352</Words>
  <Application>Microsoft Office PowerPoint</Application>
  <PresentationFormat>Экран (4:3)</PresentationFormat>
  <Paragraphs>307</Paragraphs>
  <Slides>81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81</vt:i4>
      </vt:variant>
    </vt:vector>
  </HeadingPairs>
  <TitlesOfParts>
    <vt:vector size="87" baseType="lpstr">
      <vt:lpstr>Corbel</vt:lpstr>
      <vt:lpstr>Gill Sans MT</vt:lpstr>
      <vt:lpstr>Times New Roman</vt:lpstr>
      <vt:lpstr>Verdana</vt:lpstr>
      <vt:lpstr>Wingdings 2</vt:lpstr>
      <vt:lpstr>Солнцестояние</vt:lpstr>
      <vt:lpstr> ПИСАТЕЛИ- ЮБИЛЯРЫ  2018 г</vt:lpstr>
      <vt:lpstr> </vt:lpstr>
      <vt:lpstr> </vt:lpstr>
      <vt:lpstr> </vt:lpstr>
      <vt:lpstr>Презентация PowerPoint</vt:lpstr>
      <vt:lpstr> </vt:lpstr>
      <vt:lpstr> </vt:lpstr>
      <vt:lpstr> </vt:lpstr>
      <vt:lpstr> </vt:lpstr>
      <vt:lpstr> </vt:lpstr>
      <vt:lpstr> </vt:lpstr>
      <vt:lpstr> </vt:lpstr>
      <vt:lpstr>Презентация PowerPoint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Жуков А.В.</cp:lastModifiedBy>
  <cp:revision>185</cp:revision>
  <dcterms:modified xsi:type="dcterms:W3CDTF">2017-08-04T05:34:29Z</dcterms:modified>
</cp:coreProperties>
</file>